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4" r:id="rId3"/>
    <p:sldId id="257" r:id="rId4"/>
    <p:sldId id="267" r:id="rId5"/>
    <p:sldId id="268" r:id="rId6"/>
    <p:sldId id="258" r:id="rId7"/>
    <p:sldId id="259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14" autoAdjust="0"/>
    <p:restoredTop sz="94660"/>
  </p:normalViewPr>
  <p:slideViewPr>
    <p:cSldViewPr>
      <p:cViewPr>
        <p:scale>
          <a:sx n="70" d="100"/>
          <a:sy n="70" d="100"/>
        </p:scale>
        <p:origin x="-78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035C-D838-424E-8FA1-99FA526E2F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1C631-A997-429B-8765-7AC411B57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596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035C-D838-424E-8FA1-99FA526E2F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1C631-A997-429B-8765-7AC411B57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916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035C-D838-424E-8FA1-99FA526E2F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1C631-A997-429B-8765-7AC411B57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325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FF1DE50-A6BE-42E2-B310-5293F54A1F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9233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035C-D838-424E-8FA1-99FA526E2F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1C631-A997-429B-8765-7AC411B57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98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035C-D838-424E-8FA1-99FA526E2F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1C631-A997-429B-8765-7AC411B57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91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035C-D838-424E-8FA1-99FA526E2F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1C631-A997-429B-8765-7AC411B57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044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035C-D838-424E-8FA1-99FA526E2F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1C631-A997-429B-8765-7AC411B57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502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035C-D838-424E-8FA1-99FA526E2F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1C631-A997-429B-8765-7AC411B57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98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035C-D838-424E-8FA1-99FA526E2F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1C631-A997-429B-8765-7AC411B57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9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035C-D838-424E-8FA1-99FA526E2F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1C631-A997-429B-8765-7AC411B57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933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035C-D838-424E-8FA1-99FA526E2F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1C631-A997-429B-8765-7AC411B57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970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5035C-D838-424E-8FA1-99FA526E2F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1C631-A997-429B-8765-7AC411B57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09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702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8 de </a:t>
            </a:r>
            <a:r>
              <a:rPr lang="en-US" dirty="0" err="1" smtClean="0">
                <a:solidFill>
                  <a:srgbClr val="0070C0"/>
                </a:solidFill>
              </a:rPr>
              <a:t>octubre</a:t>
            </a:r>
            <a:r>
              <a:rPr lang="en-US" dirty="0" smtClean="0">
                <a:solidFill>
                  <a:srgbClr val="0070C0"/>
                </a:solidFill>
              </a:rPr>
              <a:t> del 2013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2578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#10: </a:t>
            </a:r>
            <a:r>
              <a:rPr lang="es-ES_tradnl" dirty="0" smtClean="0"/>
              <a:t>¿Cómo continuamos la practica para el examen # 1?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dirty="0" smtClean="0"/>
              <a:t>Completa la hoja </a:t>
            </a:r>
            <a:r>
              <a:rPr lang="es-ES_tradnl" u="sng" dirty="0" smtClean="0"/>
              <a:t>Amigas caribeñas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370417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62"/>
            <a:ext cx="8229600" cy="884238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15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3300" dirty="0" smtClean="0"/>
              <a:t>	Ella ______ mi amiga Marina. Yo ______ Rosa. Marina y yo _______ muy buenas amigas. Marina _____ de Cuba y yo _____ de la Republica Dominicana.  Cuba y la Republica Dominicana ______ dos islas en el mar Caribe. _____ dos islas tropicales.</a:t>
            </a:r>
          </a:p>
          <a:p>
            <a:pPr marL="0" indent="0">
              <a:buNone/>
            </a:pPr>
            <a:r>
              <a:rPr lang="es-ES_tradnl" sz="3300" dirty="0"/>
              <a:t>	</a:t>
            </a:r>
            <a:r>
              <a:rPr lang="es-ES_tradnl" sz="3300" dirty="0" smtClean="0"/>
              <a:t>Ahora nosotras ______ alumnas en una escuela secundaria en Miami. Nosotras _______ alumnas muy ambiciosas. Marina ____ una alumna muy buena en historia y yo _____ una alumna buena en ciencias. Nosotras ______ muy estudiosas.</a:t>
            </a:r>
            <a:r>
              <a:rPr lang="es-ES_tradnl" sz="3300" dirty="0"/>
              <a:t>	</a:t>
            </a:r>
            <a:r>
              <a:rPr lang="es-ES_tradnl" sz="3300" dirty="0" smtClean="0"/>
              <a:t>	</a:t>
            </a:r>
            <a:endParaRPr lang="es-ES_tradnl" sz="33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981200" y="106680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es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858000" y="1094509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</a:rPr>
              <a:t>soy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286000" y="161038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somos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81000" y="205740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es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657600" y="214378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</a:rPr>
              <a:t>soy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81000" y="313438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</a:rPr>
              <a:t>son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019800" y="313438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</a:rPr>
              <a:t>Son 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733800" y="420118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somos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934200" y="473458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somos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019800" y="526798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es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029200" y="572518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</a:rPr>
              <a:t>soy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5029200" y="625858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somos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188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2600" y="0"/>
            <a:ext cx="13824347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64770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>
              <a:solidFill>
                <a:prstClr val="black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184973" y="2362200"/>
            <a:ext cx="1295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 err="1">
                <a:solidFill>
                  <a:srgbClr val="008000"/>
                </a:solidFill>
              </a:rPr>
              <a:t>alta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733800" y="3048000"/>
            <a:ext cx="1295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 err="1">
                <a:solidFill>
                  <a:srgbClr val="008000"/>
                </a:solidFill>
              </a:rPr>
              <a:t>serio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162800" y="3733800"/>
            <a:ext cx="1295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 err="1">
                <a:solidFill>
                  <a:srgbClr val="008000"/>
                </a:solidFill>
              </a:rPr>
              <a:t>prezosos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562600" y="4419600"/>
            <a:ext cx="1676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 err="1">
                <a:solidFill>
                  <a:srgbClr val="008000"/>
                </a:solidFill>
              </a:rPr>
              <a:t>mexicana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096000" y="5486400"/>
            <a:ext cx="1295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 err="1">
                <a:solidFill>
                  <a:srgbClr val="008000"/>
                </a:solidFill>
              </a:rPr>
              <a:t>aburrida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52400" y="12192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>
                <a:solidFill>
                  <a:prstClr val="black"/>
                </a:solidFill>
              </a:rPr>
              <a:t>II- Copy &amp; complete with the correct word.</a:t>
            </a:r>
            <a:endParaRPr lang="en-US" altLang="en-US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427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533400"/>
            <a:ext cx="8229600" cy="1143000"/>
          </a:xfrm>
        </p:spPr>
        <p:txBody>
          <a:bodyPr/>
          <a:lstStyle/>
          <a:p>
            <a:pPr algn="l"/>
            <a:r>
              <a:rPr lang="en-US" altLang="en-US" sz="3200" u="sng" dirty="0" err="1">
                <a:solidFill>
                  <a:srgbClr val="00B050"/>
                </a:solidFill>
              </a:rPr>
              <a:t>Ejercicio</a:t>
            </a:r>
            <a:r>
              <a:rPr lang="en-US" altLang="en-US" sz="3200" u="sng" dirty="0">
                <a:solidFill>
                  <a:srgbClr val="00B050"/>
                </a:solidFill>
              </a:rPr>
              <a:t> A</a:t>
            </a:r>
            <a:r>
              <a:rPr lang="en-US" altLang="en-US" sz="3200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41438"/>
            <a:ext cx="8686800" cy="5211762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El titulo de la novela es _______________.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Cervantes es _____________________.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¿Cómo es don Quijote? _______________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_______________ es un defecto.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_______________ es un atributo positivo.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394325" y="1325563"/>
            <a:ext cx="30638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 dirty="0">
                <a:solidFill>
                  <a:srgbClr val="0000FF"/>
                </a:solidFill>
              </a:rPr>
              <a:t>c. </a:t>
            </a:r>
            <a:r>
              <a:rPr lang="en-US" altLang="en-US" sz="3200" b="1" i="1" dirty="0">
                <a:solidFill>
                  <a:srgbClr val="0000FF"/>
                </a:solidFill>
              </a:rPr>
              <a:t>El </a:t>
            </a:r>
            <a:r>
              <a:rPr lang="en-US" altLang="en-US" sz="3200" b="1" i="1" dirty="0" err="1">
                <a:solidFill>
                  <a:srgbClr val="0000FF"/>
                </a:solidFill>
              </a:rPr>
              <a:t>Quijote</a:t>
            </a:r>
            <a:endParaRPr lang="en-US" altLang="en-US" sz="3200" b="1" dirty="0">
              <a:solidFill>
                <a:srgbClr val="0000FF"/>
              </a:solidFill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429000" y="2316163"/>
            <a:ext cx="4953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 dirty="0">
                <a:solidFill>
                  <a:srgbClr val="0000FF"/>
                </a:solidFill>
              </a:rPr>
              <a:t>d. </a:t>
            </a:r>
            <a:r>
              <a:rPr lang="en-US" altLang="en-US" sz="3200" b="1" i="1" dirty="0">
                <a:solidFill>
                  <a:srgbClr val="0000FF"/>
                </a:solidFill>
              </a:rPr>
              <a:t>el </a:t>
            </a:r>
            <a:r>
              <a:rPr lang="en-US" altLang="en-US" sz="3200" b="1" i="1" dirty="0" err="1">
                <a:solidFill>
                  <a:srgbClr val="0000FF"/>
                </a:solidFill>
              </a:rPr>
              <a:t>autor</a:t>
            </a:r>
            <a:r>
              <a:rPr lang="en-US" altLang="en-US" sz="3200" b="1" i="1" dirty="0">
                <a:solidFill>
                  <a:srgbClr val="0000FF"/>
                </a:solidFill>
              </a:rPr>
              <a:t> de la </a:t>
            </a:r>
            <a:r>
              <a:rPr lang="en-US" altLang="en-US" sz="3200" b="1" i="1" dirty="0" err="1">
                <a:solidFill>
                  <a:srgbClr val="0000FF"/>
                </a:solidFill>
              </a:rPr>
              <a:t>novela</a:t>
            </a:r>
            <a:endParaRPr lang="en-US" altLang="en-US" sz="3200" b="1" dirty="0">
              <a:solidFill>
                <a:srgbClr val="0000FF"/>
              </a:solidFill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699125" y="3429000"/>
            <a:ext cx="3063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 dirty="0">
                <a:solidFill>
                  <a:srgbClr val="0000FF"/>
                </a:solidFill>
              </a:rPr>
              <a:t>b. </a:t>
            </a:r>
            <a:r>
              <a:rPr lang="en-US" altLang="en-US" sz="3200" b="1" i="1" dirty="0" err="1">
                <a:solidFill>
                  <a:srgbClr val="0000FF"/>
                </a:solidFill>
              </a:rPr>
              <a:t>Es</a:t>
            </a:r>
            <a:r>
              <a:rPr lang="en-US" altLang="en-US" sz="3200" b="1" i="1" dirty="0">
                <a:solidFill>
                  <a:srgbClr val="0000FF"/>
                </a:solidFill>
              </a:rPr>
              <a:t> </a:t>
            </a:r>
            <a:r>
              <a:rPr lang="en-US" altLang="en-US" sz="3200" b="1" i="1" dirty="0" err="1">
                <a:solidFill>
                  <a:srgbClr val="0000FF"/>
                </a:solidFill>
              </a:rPr>
              <a:t>serio</a:t>
            </a:r>
            <a:r>
              <a:rPr lang="en-US" altLang="en-US" sz="3200" b="1" i="1" dirty="0">
                <a:solidFill>
                  <a:srgbClr val="0000FF"/>
                </a:solidFill>
              </a:rPr>
              <a:t>.      </a:t>
            </a:r>
            <a:endParaRPr lang="en-US" altLang="en-US" sz="3200" b="1" dirty="0">
              <a:solidFill>
                <a:srgbClr val="0000FF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838200" y="4525963"/>
            <a:ext cx="3581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>
                <a:solidFill>
                  <a:srgbClr val="0000FF"/>
                </a:solidFill>
              </a:rPr>
              <a:t>c. </a:t>
            </a:r>
            <a:r>
              <a:rPr lang="en-US" altLang="en-US" sz="3200" b="1" i="1">
                <a:solidFill>
                  <a:srgbClr val="0000FF"/>
                </a:solidFill>
              </a:rPr>
              <a:t>Ser perezoso</a:t>
            </a:r>
            <a:endParaRPr lang="en-US" altLang="en-US" sz="3200" b="1">
              <a:solidFill>
                <a:srgbClr val="0000FF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990600" y="5592763"/>
            <a:ext cx="30638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 dirty="0">
                <a:solidFill>
                  <a:srgbClr val="0000FF"/>
                </a:solidFill>
              </a:rPr>
              <a:t>c. </a:t>
            </a:r>
            <a:r>
              <a:rPr lang="en-US" altLang="en-US" sz="3200" b="1" i="1" dirty="0" err="1">
                <a:solidFill>
                  <a:srgbClr val="0000FF"/>
                </a:solidFill>
              </a:rPr>
              <a:t>Ser</a:t>
            </a:r>
            <a:r>
              <a:rPr lang="en-US" altLang="en-US" sz="3200" b="1" i="1" dirty="0">
                <a:solidFill>
                  <a:srgbClr val="0000FF"/>
                </a:solidFill>
              </a:rPr>
              <a:t> </a:t>
            </a:r>
            <a:r>
              <a:rPr lang="en-US" altLang="en-US" sz="3200" b="1" i="1" dirty="0" err="1">
                <a:solidFill>
                  <a:srgbClr val="0000FF"/>
                </a:solidFill>
              </a:rPr>
              <a:t>honesto</a:t>
            </a:r>
            <a:endParaRPr lang="en-US" altLang="en-US" sz="3200" b="1" dirty="0">
              <a:solidFill>
                <a:srgbClr val="0000FF"/>
              </a:solidFill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457200" y="76200"/>
            <a:ext cx="8229600" cy="80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Repaso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smtClean="0">
                <a:solidFill>
                  <a:srgbClr val="FF0000"/>
                </a:solidFill>
              </a:rPr>
              <a:t>de la </a:t>
            </a:r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>
                <a:solidFill>
                  <a:srgbClr val="FF0000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663748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/>
      <p:bldP spid="4102" grpId="0"/>
      <p:bldP spid="4103" grpId="0"/>
      <p:bldP spid="410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229600" cy="808038"/>
          </a:xfrm>
        </p:spPr>
        <p:txBody>
          <a:bodyPr/>
          <a:lstStyle/>
          <a:p>
            <a:pPr algn="l"/>
            <a:r>
              <a:rPr lang="en-US" altLang="en-US" sz="3200" u="sng" dirty="0" err="1">
                <a:solidFill>
                  <a:srgbClr val="0000FF"/>
                </a:solidFill>
              </a:rPr>
              <a:t>Ejercicio</a:t>
            </a:r>
            <a:r>
              <a:rPr lang="en-US" altLang="en-US" sz="3200" u="sng" dirty="0">
                <a:solidFill>
                  <a:srgbClr val="0000FF"/>
                </a:solidFill>
              </a:rPr>
              <a:t> B </a:t>
            </a:r>
          </a:p>
        </p:txBody>
      </p:sp>
      <p:graphicFrame>
        <p:nvGraphicFramePr>
          <p:cNvPr id="5176" name="Group 56"/>
          <p:cNvGraphicFramePr>
            <a:graphicFrameLocks noGrp="1"/>
          </p:cNvGraphicFramePr>
          <p:nvPr>
            <p:ph type="tbl" idx="1"/>
          </p:nvPr>
        </p:nvGraphicFramePr>
        <p:xfrm>
          <a:off x="457200" y="914400"/>
          <a:ext cx="8229600" cy="569976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Caracteristica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Don Quijote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Sancho Panza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BAJO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GORDO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FLACO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GRACIOSO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SERIO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GENEROSO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HONESTO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TONTO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PEREZOSO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177" name="Picture 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447800"/>
            <a:ext cx="552450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80" name="Picture 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550" y="1970088"/>
            <a:ext cx="552450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81" name="Picture 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503488"/>
            <a:ext cx="552450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82" name="Picture 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550" y="3036888"/>
            <a:ext cx="552450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83" name="Picture 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550" y="3505200"/>
            <a:ext cx="552450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84" name="Picture 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038600"/>
            <a:ext cx="552450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85" name="Picture 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560888"/>
            <a:ext cx="552450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86" name="Picture 6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5094288"/>
            <a:ext cx="552450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87" name="Picture 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5627688"/>
            <a:ext cx="552450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88" name="Picture 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6096000"/>
            <a:ext cx="552450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2411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57066" y="-304800"/>
            <a:ext cx="14095413" cy="792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60198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>
              <a:solidFill>
                <a:prstClr val="black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76200" y="12954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>
                <a:solidFill>
                  <a:prstClr val="black"/>
                </a:solidFill>
              </a:rPr>
              <a:t>III- Copy &amp; rewrite in the plural.</a:t>
            </a:r>
            <a:endParaRPr lang="en-US" altLang="en-US" sz="3200" b="1" dirty="0">
              <a:solidFill>
                <a:prstClr val="black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429000" y="1981200"/>
            <a:ext cx="1905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>
                <a:solidFill>
                  <a:srgbClr val="008000"/>
                </a:solidFill>
              </a:rPr>
              <a:t>Los amigos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038600" y="2586335"/>
            <a:ext cx="3429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 err="1">
                <a:solidFill>
                  <a:srgbClr val="008000"/>
                </a:solidFill>
              </a:rPr>
              <a:t>Unas</a:t>
            </a:r>
            <a:r>
              <a:rPr lang="en-US" altLang="en-US" sz="2400" b="1" dirty="0">
                <a:solidFill>
                  <a:srgbClr val="008000"/>
                </a:solidFill>
              </a:rPr>
              <a:t> </a:t>
            </a:r>
            <a:r>
              <a:rPr lang="en-US" altLang="en-US" sz="2400" b="1" dirty="0" err="1">
                <a:solidFill>
                  <a:srgbClr val="008000"/>
                </a:solidFill>
              </a:rPr>
              <a:t>muchachas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276600" y="3272135"/>
            <a:ext cx="2286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>
                <a:solidFill>
                  <a:srgbClr val="008000"/>
                </a:solidFill>
              </a:rPr>
              <a:t>Las </a:t>
            </a:r>
            <a:r>
              <a:rPr lang="en-US" altLang="en-US" sz="2400" b="1" dirty="0" err="1">
                <a:solidFill>
                  <a:srgbClr val="008000"/>
                </a:solidFill>
              </a:rPr>
              <a:t>clases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505200" y="3881735"/>
            <a:ext cx="1981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>
                <a:solidFill>
                  <a:srgbClr val="008000"/>
                </a:solidFill>
              </a:rPr>
              <a:t>Las </a:t>
            </a:r>
            <a:r>
              <a:rPr lang="en-US" altLang="en-US" sz="2400" b="1" dirty="0" err="1">
                <a:solidFill>
                  <a:srgbClr val="008000"/>
                </a:solidFill>
              </a:rPr>
              <a:t>escuelas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352800" y="4495800"/>
            <a:ext cx="2133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 err="1">
                <a:solidFill>
                  <a:srgbClr val="008000"/>
                </a:solidFill>
              </a:rPr>
              <a:t>Unos</a:t>
            </a:r>
            <a:r>
              <a:rPr lang="en-US" altLang="en-US" sz="2400" b="1" dirty="0">
                <a:solidFill>
                  <a:srgbClr val="008000"/>
                </a:solidFill>
              </a:rPr>
              <a:t> </a:t>
            </a:r>
            <a:r>
              <a:rPr lang="en-US" altLang="en-US" sz="2400" b="1" dirty="0" err="1">
                <a:solidFill>
                  <a:srgbClr val="008000"/>
                </a:solidFill>
              </a:rPr>
              <a:t>cursos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733800" y="5100935"/>
            <a:ext cx="2971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>
                <a:solidFill>
                  <a:srgbClr val="008000"/>
                </a:solidFill>
              </a:rPr>
              <a:t>Los </a:t>
            </a:r>
            <a:r>
              <a:rPr lang="en-US" altLang="en-US" sz="2400" b="1" dirty="0" err="1">
                <a:solidFill>
                  <a:srgbClr val="008000"/>
                </a:solidFill>
              </a:rPr>
              <a:t>continentes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355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1344" y="-271441"/>
            <a:ext cx="14307144" cy="8043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60198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>
              <a:solidFill>
                <a:prstClr val="black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76200" y="12954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>
                <a:solidFill>
                  <a:prstClr val="black"/>
                </a:solidFill>
              </a:rPr>
              <a:t>IV- Copy &amp; complete with the correct form.</a:t>
            </a:r>
            <a:endParaRPr lang="en-US" altLang="en-US" sz="3200" b="1" dirty="0">
              <a:solidFill>
                <a:prstClr val="black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810000" y="2286000"/>
            <a:ext cx="1905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400" b="1" dirty="0">
                <a:solidFill>
                  <a:srgbClr val="008000"/>
                </a:solidFill>
              </a:rPr>
              <a:t>pequeña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334000" y="2971800"/>
            <a:ext cx="1905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400" b="1" dirty="0">
                <a:solidFill>
                  <a:srgbClr val="008000"/>
                </a:solidFill>
              </a:rPr>
              <a:t>buenos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419600" y="3581400"/>
            <a:ext cx="1905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400" b="1" dirty="0">
                <a:solidFill>
                  <a:srgbClr val="008000"/>
                </a:solidFill>
              </a:rPr>
              <a:t>colombianos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962400" y="4262735"/>
            <a:ext cx="1905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400" b="1" dirty="0" err="1">
                <a:solidFill>
                  <a:srgbClr val="008000"/>
                </a:solidFill>
              </a:rPr>
              <a:t>faciles</a:t>
            </a:r>
            <a:endParaRPr lang="es-ES_tradnl" altLang="en-US" sz="2400" b="1" dirty="0">
              <a:solidFill>
                <a:srgbClr val="008000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429000" y="4876800"/>
            <a:ext cx="1905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400" b="1" dirty="0">
                <a:solidFill>
                  <a:srgbClr val="008000"/>
                </a:solidFill>
              </a:rPr>
              <a:t>inteligente</a:t>
            </a:r>
          </a:p>
        </p:txBody>
      </p:sp>
    </p:spTree>
    <p:extLst>
      <p:ext uri="{BB962C8B-B14F-4D97-AF65-F5344CB8AC3E}">
        <p14:creationId xmlns:p14="http://schemas.microsoft.com/office/powerpoint/2010/main" val="6510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62"/>
            <a:ext cx="8229600" cy="960438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err="1" smtClean="0"/>
              <a:t>Integracion</a:t>
            </a:r>
            <a:r>
              <a:rPr lang="en-US" dirty="0" smtClean="0"/>
              <a:t> p.1.13-1.14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00FF"/>
                </a:solidFill>
              </a:rPr>
              <a:t>EXAM ON FRIDAY!</a:t>
            </a:r>
          </a:p>
          <a:p>
            <a:r>
              <a:rPr lang="en-US" dirty="0" smtClean="0"/>
              <a:t>Study</a:t>
            </a:r>
          </a:p>
          <a:p>
            <a:pPr lvl="1"/>
            <a:r>
              <a:rPr lang="en-US" dirty="0" smtClean="0"/>
              <a:t> Adjectives Vocabulary</a:t>
            </a:r>
          </a:p>
          <a:p>
            <a:pPr lvl="1"/>
            <a:r>
              <a:rPr lang="en-US" dirty="0" err="1" smtClean="0"/>
              <a:t>Verbo</a:t>
            </a:r>
            <a:r>
              <a:rPr lang="en-US" dirty="0" smtClean="0"/>
              <a:t> SER</a:t>
            </a:r>
          </a:p>
          <a:p>
            <a:pPr lvl="1"/>
            <a:r>
              <a:rPr lang="en-US" dirty="0" smtClean="0"/>
              <a:t>Definite articles </a:t>
            </a:r>
            <a:r>
              <a:rPr lang="en-US" i="1" dirty="0" smtClean="0"/>
              <a:t>(</a:t>
            </a:r>
            <a:r>
              <a:rPr lang="en-US" i="1" dirty="0" err="1" smtClean="0"/>
              <a:t>articulos</a:t>
            </a:r>
            <a:r>
              <a:rPr lang="en-US" i="1" dirty="0" smtClean="0"/>
              <a:t> </a:t>
            </a:r>
            <a:r>
              <a:rPr lang="en-US" i="1" dirty="0" err="1" smtClean="0"/>
              <a:t>definidos</a:t>
            </a:r>
            <a:r>
              <a:rPr lang="en-US" i="1" dirty="0" smtClean="0"/>
              <a:t>: el, la, los, </a:t>
            </a:r>
            <a:r>
              <a:rPr lang="en-US" i="1" dirty="0" err="1" smtClean="0"/>
              <a:t>las</a:t>
            </a:r>
            <a:r>
              <a:rPr lang="en-US" i="1" dirty="0" smtClean="0"/>
              <a:t>)</a:t>
            </a:r>
          </a:p>
          <a:p>
            <a:pPr lvl="1"/>
            <a:r>
              <a:rPr lang="en-US" dirty="0" smtClean="0"/>
              <a:t>Question words</a:t>
            </a:r>
          </a:p>
          <a:p>
            <a:pPr lvl="1"/>
            <a:r>
              <a:rPr lang="en-US" dirty="0" smtClean="0"/>
              <a:t>School Supply vocabulary</a:t>
            </a:r>
          </a:p>
          <a:p>
            <a:pPr lvl="1"/>
            <a:r>
              <a:rPr lang="en-US" dirty="0" smtClean="0"/>
              <a:t>Classes vocabulary</a:t>
            </a:r>
          </a:p>
          <a:p>
            <a:pPr lvl="1"/>
            <a:r>
              <a:rPr lang="en-US" dirty="0" smtClean="0"/>
              <a:t>Indefinite Articles </a:t>
            </a:r>
            <a:r>
              <a:rPr lang="en-US" i="1" dirty="0" smtClean="0"/>
              <a:t>(</a:t>
            </a:r>
            <a:r>
              <a:rPr lang="en-US" i="1" dirty="0" err="1" smtClean="0"/>
              <a:t>articulos</a:t>
            </a:r>
            <a:r>
              <a:rPr lang="en-US" i="1" dirty="0" smtClean="0"/>
              <a:t> </a:t>
            </a:r>
            <a:r>
              <a:rPr lang="en-US" i="1" dirty="0" err="1" smtClean="0"/>
              <a:t>indefinidos</a:t>
            </a:r>
            <a:r>
              <a:rPr lang="en-US" i="1" dirty="0" smtClean="0"/>
              <a:t>: un, </a:t>
            </a:r>
            <a:r>
              <a:rPr lang="en-US" i="1" dirty="0" err="1" smtClean="0"/>
              <a:t>una,unos</a:t>
            </a:r>
            <a:r>
              <a:rPr lang="en-US" i="1" dirty="0" smtClean="0"/>
              <a:t>, </a:t>
            </a:r>
            <a:r>
              <a:rPr lang="en-US" i="1" dirty="0" err="1" smtClean="0"/>
              <a:t>unas</a:t>
            </a:r>
            <a:r>
              <a:rPr lang="en-US" i="1" dirty="0" smtClean="0"/>
              <a:t>) </a:t>
            </a:r>
          </a:p>
          <a:p>
            <a:pPr lvl="1"/>
            <a:r>
              <a:rPr lang="en-US" dirty="0" smtClean="0"/>
              <a:t>Readings: </a:t>
            </a:r>
          </a:p>
          <a:p>
            <a:pPr lvl="2"/>
            <a:r>
              <a:rPr lang="en-US" u="sng" dirty="0" smtClean="0"/>
              <a:t>Amigos Latinos en EEUU</a:t>
            </a:r>
            <a:r>
              <a:rPr lang="en-US" dirty="0" smtClean="0"/>
              <a:t> </a:t>
            </a:r>
          </a:p>
          <a:p>
            <a:pPr lvl="2"/>
            <a:r>
              <a:rPr lang="en-US" u="sng" dirty="0" smtClean="0"/>
              <a:t>Dos </a:t>
            </a:r>
            <a:r>
              <a:rPr lang="en-US" u="sng" dirty="0" err="1" smtClean="0"/>
              <a:t>personajes</a:t>
            </a:r>
            <a:r>
              <a:rPr lang="en-US" u="sng" dirty="0" smtClean="0"/>
              <a:t> </a:t>
            </a:r>
            <a:r>
              <a:rPr lang="en-US" u="sng" dirty="0" err="1" smtClean="0"/>
              <a:t>importantes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77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229</Words>
  <Application>Microsoft Office PowerPoint</Application>
  <PresentationFormat>On-screen Show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Me llamo ________ Clase 702 La fecha es el 8 de octubre del 2013</vt:lpstr>
      <vt:lpstr>Repaso de la Actividad Inicial</vt:lpstr>
      <vt:lpstr>PowerPoint Presentation</vt:lpstr>
      <vt:lpstr>Ejercicio A </vt:lpstr>
      <vt:lpstr>Ejercicio B </vt:lpstr>
      <vt:lpstr>PowerPoint Presentation</vt:lpstr>
      <vt:lpstr>PowerPoint Presentation</vt:lpstr>
      <vt:lpstr>Tarea # 10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8</cp:revision>
  <dcterms:created xsi:type="dcterms:W3CDTF">2013-10-07T16:50:32Z</dcterms:created>
  <dcterms:modified xsi:type="dcterms:W3CDTF">2013-10-08T16:37:39Z</dcterms:modified>
</cp:coreProperties>
</file>